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Albert Sans"/>
      <p:regular r:id="rId12"/>
      <p:bold r:id="rId13"/>
      <p:italic r:id="rId14"/>
      <p:boldItalic r:id="rId15"/>
    </p:embeddedFont>
    <p:embeddedFont>
      <p:font typeface="Nanum Myeongj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AlbertSans-bold.fntdata"/><Relationship Id="rId12" Type="http://schemas.openxmlformats.org/officeDocument/2006/relationships/font" Target="fonts/AlbertSans-regular.fntdata"/><Relationship Id="rId15" Type="http://schemas.openxmlformats.org/officeDocument/2006/relationships/font" Target="fonts/AlbertSans-boldItalic.fntdata"/><Relationship Id="rId14" Type="http://schemas.openxmlformats.org/officeDocument/2006/relationships/font" Target="fonts/AlbertSans-italic.fntdata"/><Relationship Id="rId17" Type="http://schemas.openxmlformats.org/officeDocument/2006/relationships/font" Target="fonts/NanumMyeongjo-bold.fntdata"/><Relationship Id="rId16" Type="http://schemas.openxmlformats.org/officeDocument/2006/relationships/font" Target="fonts/NanumMyeongj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3a9c140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23a9c140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23a9c140f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23a9c140f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23a9c140f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23a9c140f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3a9c140f0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23a9c140f0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23a9c140f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23a9c140f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3780304" y="889050"/>
            <a:ext cx="44469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7200"/>
              <a:buFont typeface="Nanum Myeongjo"/>
              <a:buNone/>
              <a:defRPr sz="7200"/>
            </a:lvl1pPr>
            <a:lvl2pPr lvl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3" type="title"/>
          </p:nvPr>
        </p:nvSpPr>
        <p:spPr>
          <a:xfrm>
            <a:off x="3821131" y="38070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829943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58" name="Google Shape;58;p14"/>
          <p:cNvSpPr txBox="1"/>
          <p:nvPr>
            <p:ph idx="4" type="subTitle"/>
          </p:nvPr>
        </p:nvSpPr>
        <p:spPr>
          <a:xfrm>
            <a:off x="5258968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59" name="Google Shape;59;p14"/>
          <p:cNvSpPr/>
          <p:nvPr>
            <p:ph idx="5" type="pic"/>
          </p:nvPr>
        </p:nvSpPr>
        <p:spPr>
          <a:xfrm>
            <a:off x="228600" y="223475"/>
            <a:ext cx="2857200" cy="2348100"/>
          </a:xfrm>
          <a:prstGeom prst="round2SameRect">
            <a:avLst>
              <a:gd fmla="val 4621" name="adj1"/>
              <a:gd fmla="val 0" name="adj2"/>
            </a:avLst>
          </a:prstGeom>
          <a:noFill/>
          <a:ln>
            <a:noFill/>
          </a:ln>
        </p:spPr>
      </p:sp>
      <p:sp>
        <p:nvSpPr>
          <p:cNvPr id="60" name="Google Shape;60;p14"/>
          <p:cNvSpPr/>
          <p:nvPr>
            <p:ph idx="6" type="pic"/>
          </p:nvPr>
        </p:nvSpPr>
        <p:spPr>
          <a:xfrm rot="10800000">
            <a:off x="228600" y="2564446"/>
            <a:ext cx="2857200" cy="2348100"/>
          </a:xfrm>
          <a:prstGeom prst="round2SameRect">
            <a:avLst>
              <a:gd fmla="val 5506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List of 4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948175" y="797675"/>
            <a:ext cx="2852100" cy="26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bert Sans"/>
              <a:buNone/>
              <a:defRPr sz="48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2" type="title"/>
          </p:nvPr>
        </p:nvSpPr>
        <p:spPr>
          <a:xfrm>
            <a:off x="4469650" y="9364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3" type="title"/>
          </p:nvPr>
        </p:nvSpPr>
        <p:spPr>
          <a:xfrm>
            <a:off x="4469650" y="17540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title"/>
          </p:nvPr>
        </p:nvSpPr>
        <p:spPr>
          <a:xfrm>
            <a:off x="4469650" y="257470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5" type="title"/>
          </p:nvPr>
        </p:nvSpPr>
        <p:spPr>
          <a:xfrm>
            <a:off x="4454025" y="3395350"/>
            <a:ext cx="44532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5"/>
          <p:cNvSpPr/>
          <p:nvPr>
            <p:ph idx="6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Purple">
  <p:cSld name="CUSTOM"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p16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Green">
  <p:cSld name="CUSTOM_5">
    <p:bg>
      <p:bgPr>
        <a:solidFill>
          <a:schemeClr val="accen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Teal">
  <p:cSld name="CUSTOM_5_1">
    <p:bg>
      <p:bgPr>
        <a:solidFill>
          <a:schemeClr val="accen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Blue">
  <p:cSld name="CUSTOM_5_1_1">
    <p:bg>
      <p:bgPr>
        <a:solidFill>
          <a:schemeClr val="accent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4627750" y="1204950"/>
            <a:ext cx="24897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>
            <a:off x="4627750" y="1592350"/>
            <a:ext cx="25392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92" name="Google Shape;92;p20"/>
          <p:cNvSpPr/>
          <p:nvPr>
            <p:ph idx="4" type="pic"/>
          </p:nvPr>
        </p:nvSpPr>
        <p:spPr>
          <a:xfrm rot="-5400000">
            <a:off x="1529325" y="1257825"/>
            <a:ext cx="3114600" cy="2619600"/>
          </a:xfrm>
          <a:prstGeom prst="round2SameRect">
            <a:avLst>
              <a:gd fmla="val 3848" name="adj1"/>
              <a:gd fmla="val 0" name="adj2"/>
            </a:avLst>
          </a:prstGeom>
          <a:noFill/>
          <a:ln>
            <a:noFill/>
          </a:ln>
        </p:spPr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36">
          <p15:clr>
            <a:srgbClr val="E46962"/>
          </p15:clr>
        </p15:guide>
        <p15:guide id="2" orient="horz" pos="2604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Image">
  <p:cSld name="CUSTOM_2"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>
            <p:ph idx="2" type="pic"/>
          </p:nvPr>
        </p:nvSpPr>
        <p:spPr>
          <a:xfrm>
            <a:off x="120000" y="114300"/>
            <a:ext cx="8904000" cy="49149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+ Content">
  <p:cSld name="CUSTOM_3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5235220" y="2573350"/>
            <a:ext cx="37983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5235220" y="750863"/>
            <a:ext cx="37299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5257467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1" name="Google Shape;101;p22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/>
          <p:nvPr>
            <p:ph idx="5" type="pic"/>
          </p:nvPr>
        </p:nvSpPr>
        <p:spPr>
          <a:xfrm rot="10800000">
            <a:off x="228600" y="2561290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103" name="Google Shape;103;p22"/>
          <p:cNvSpPr/>
          <p:nvPr>
            <p:ph idx="6" type="pic"/>
          </p:nvPr>
        </p:nvSpPr>
        <p:spPr>
          <a:xfrm>
            <a:off x="2486554" y="223525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104" name="Google Shape;104;p22"/>
          <p:cNvSpPr/>
          <p:nvPr>
            <p:ph idx="7" type="pic"/>
          </p:nvPr>
        </p:nvSpPr>
        <p:spPr>
          <a:xfrm flipH="1" rot="10800000">
            <a:off x="2486554" y="2561290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105" name="Google Shape;105;p22"/>
          <p:cNvSpPr/>
          <p:nvPr>
            <p:ph idx="8" type="pic"/>
          </p:nvPr>
        </p:nvSpPr>
        <p:spPr>
          <a:xfrm flipH="1">
            <a:off x="228600" y="224575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_1"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>
            <p:ph idx="2" type="pic"/>
          </p:nvPr>
        </p:nvSpPr>
        <p:spPr>
          <a:xfrm>
            <a:off x="114275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08" name="Google Shape;108;p23"/>
          <p:cNvSpPr/>
          <p:nvPr>
            <p:ph idx="3" type="pic"/>
          </p:nvPr>
        </p:nvSpPr>
        <p:spPr>
          <a:xfrm>
            <a:off x="3117080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09" name="Google Shape;109;p23"/>
          <p:cNvSpPr/>
          <p:nvPr>
            <p:ph idx="4" type="pic"/>
          </p:nvPr>
        </p:nvSpPr>
        <p:spPr>
          <a:xfrm>
            <a:off x="114275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10" name="Google Shape;110;p23"/>
          <p:cNvSpPr/>
          <p:nvPr>
            <p:ph idx="5" type="pic"/>
          </p:nvPr>
        </p:nvSpPr>
        <p:spPr>
          <a:xfrm>
            <a:off x="3117080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11" name="Google Shape;111;p23"/>
          <p:cNvSpPr/>
          <p:nvPr>
            <p:ph idx="6" type="pic"/>
          </p:nvPr>
        </p:nvSpPr>
        <p:spPr>
          <a:xfrm>
            <a:off x="6109898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12" name="Google Shape;112;p23"/>
          <p:cNvSpPr/>
          <p:nvPr>
            <p:ph idx="7" type="pic"/>
          </p:nvPr>
        </p:nvSpPr>
        <p:spPr>
          <a:xfrm>
            <a:off x="6109898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CUSTOM_4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970234" y="770775"/>
            <a:ext cx="3729900" cy="161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5235225" y="824225"/>
            <a:ext cx="3321600" cy="347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24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8" name="Google Shape;118;p24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">
  <p:cSld name="CUSTOM_4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949503" y="770775"/>
            <a:ext cx="71715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2" type="body"/>
          </p:nvPr>
        </p:nvSpPr>
        <p:spPr>
          <a:xfrm>
            <a:off x="961716" y="2599900"/>
            <a:ext cx="7145100" cy="18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25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4" name="Google Shape;124;p25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Problem">
  <p:cSld name="CUSTOM_6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p26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b="0"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3" type="title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4" type="title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&amp; Benefits">
  <p:cSld name="CUSTOM_7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-394525" y="762900"/>
            <a:ext cx="29583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2" type="subTitle"/>
          </p:nvPr>
        </p:nvSpPr>
        <p:spPr>
          <a:xfrm>
            <a:off x="7780000" y="762900"/>
            <a:ext cx="1961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3" type="subTitle"/>
          </p:nvPr>
        </p:nvSpPr>
        <p:spPr>
          <a:xfrm>
            <a:off x="-867225" y="1991550"/>
            <a:ext cx="20115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4" type="subTitle"/>
          </p:nvPr>
        </p:nvSpPr>
        <p:spPr>
          <a:xfrm>
            <a:off x="1384800" y="1991550"/>
            <a:ext cx="1961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5" type="subTitle"/>
          </p:nvPr>
        </p:nvSpPr>
        <p:spPr>
          <a:xfrm>
            <a:off x="3556975" y="1991550"/>
            <a:ext cx="44034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9pPr>
          </a:lstStyle>
          <a:p/>
        </p:txBody>
      </p:sp>
      <p:sp>
        <p:nvSpPr>
          <p:cNvPr id="137" name="Google Shape;137;p27"/>
          <p:cNvSpPr txBox="1"/>
          <p:nvPr>
            <p:ph idx="6" type="subTitle"/>
          </p:nvPr>
        </p:nvSpPr>
        <p:spPr>
          <a:xfrm>
            <a:off x="8207225" y="1991550"/>
            <a:ext cx="22164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7" type="subTitle"/>
          </p:nvPr>
        </p:nvSpPr>
        <p:spPr>
          <a:xfrm>
            <a:off x="307950" y="3220200"/>
            <a:ext cx="38076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8" type="subTitle"/>
          </p:nvPr>
        </p:nvSpPr>
        <p:spPr>
          <a:xfrm>
            <a:off x="4367925" y="3220200"/>
            <a:ext cx="21210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9" type="subTitle"/>
          </p:nvPr>
        </p:nvSpPr>
        <p:spPr>
          <a:xfrm>
            <a:off x="6718750" y="3220200"/>
            <a:ext cx="2383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13" type="subTitle"/>
          </p:nvPr>
        </p:nvSpPr>
        <p:spPr>
          <a:xfrm>
            <a:off x="2793625" y="762900"/>
            <a:ext cx="21435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4" type="subTitle"/>
          </p:nvPr>
        </p:nvSpPr>
        <p:spPr>
          <a:xfrm>
            <a:off x="5151963" y="762900"/>
            <a:ext cx="2413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43" name="Google Shape;143;p27"/>
          <p:cNvSpPr/>
          <p:nvPr>
            <p:ph idx="15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27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Graph">
  <p:cSld name="CUSTOM_8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28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8" name="Google Shape;148;p28"/>
          <p:cNvSpPr txBox="1"/>
          <p:nvPr>
            <p:ph idx="1" type="subTitle"/>
          </p:nvPr>
        </p:nvSpPr>
        <p:spPr>
          <a:xfrm>
            <a:off x="3831000" y="327150"/>
            <a:ext cx="45003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Graph">
  <p:cSld name="CUSTOM_8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subTitle"/>
          </p:nvPr>
        </p:nvSpPr>
        <p:spPr>
          <a:xfrm>
            <a:off x="955475" y="1615450"/>
            <a:ext cx="3291600" cy="28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3" name="Google Shape;153;p29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4" name="Google Shape;154;p29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Solution">
  <p:cSld name="CUSTOM_9"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type="title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title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0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y It Works">
  <p:cSld name="CUSTOM_9_1">
    <p:bg>
      <p:bgPr>
        <a:solidFill>
          <a:schemeClr val="accen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/>
          <p:nvPr>
            <p:ph idx="2" type="pic"/>
          </p:nvPr>
        </p:nvSpPr>
        <p:spPr>
          <a:xfrm rot="-5400000">
            <a:off x="-113050" y="322725"/>
            <a:ext cx="4911300" cy="4450500"/>
          </a:xfrm>
          <a:prstGeom prst="round2SameRect">
            <a:avLst>
              <a:gd fmla="val 286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5364025" y="704025"/>
            <a:ext cx="3437700" cy="3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Audience Venn Diagram">
  <p:cSld name="CUSTOM_10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2" type="title"/>
          </p:nvPr>
        </p:nvSpPr>
        <p:spPr>
          <a:xfrm>
            <a:off x="956150" y="39420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71" name="Google Shape;171;p32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3 Concepts">
  <p:cSld name="CUSTOM_11">
    <p:bg>
      <p:bgPr>
        <a:solidFill>
          <a:schemeClr val="accent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3"/>
          <p:cNvSpPr txBox="1"/>
          <p:nvPr>
            <p:ph type="title"/>
          </p:nvPr>
        </p:nvSpPr>
        <p:spPr>
          <a:xfrm>
            <a:off x="941780" y="715125"/>
            <a:ext cx="78600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1188971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2" type="body"/>
          </p:nvPr>
        </p:nvSpPr>
        <p:spPr>
          <a:xfrm>
            <a:off x="3628515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3" type="subTitle"/>
          </p:nvPr>
        </p:nvSpPr>
        <p:spPr>
          <a:xfrm>
            <a:off x="1078092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4" type="subTitle"/>
          </p:nvPr>
        </p:nvSpPr>
        <p:spPr>
          <a:xfrm>
            <a:off x="3524146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5" type="subTitle"/>
          </p:nvPr>
        </p:nvSpPr>
        <p:spPr>
          <a:xfrm>
            <a:off x="5970200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6" type="body"/>
          </p:nvPr>
        </p:nvSpPr>
        <p:spPr>
          <a:xfrm>
            <a:off x="6068972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33"/>
          <p:cNvSpPr/>
          <p:nvPr>
            <p:ph idx="7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6 Concepts">
  <p:cSld name="CUSTOM_11_1"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4"/>
          <p:cNvSpPr txBox="1"/>
          <p:nvPr>
            <p:ph idx="1" type="subTitle"/>
          </p:nvPr>
        </p:nvSpPr>
        <p:spPr>
          <a:xfrm>
            <a:off x="1062065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2" type="subTitle"/>
          </p:nvPr>
        </p:nvSpPr>
        <p:spPr>
          <a:xfrm>
            <a:off x="3507690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3" type="subTitle"/>
          </p:nvPr>
        </p:nvSpPr>
        <p:spPr>
          <a:xfrm>
            <a:off x="5956640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4" type="body"/>
          </p:nvPr>
        </p:nvSpPr>
        <p:spPr>
          <a:xfrm>
            <a:off x="1172475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8" name="Google Shape;188;p34"/>
          <p:cNvSpPr txBox="1"/>
          <p:nvPr>
            <p:ph idx="5" type="body"/>
          </p:nvPr>
        </p:nvSpPr>
        <p:spPr>
          <a:xfrm>
            <a:off x="3618100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34"/>
          <p:cNvSpPr txBox="1"/>
          <p:nvPr>
            <p:ph idx="6" type="body"/>
          </p:nvPr>
        </p:nvSpPr>
        <p:spPr>
          <a:xfrm>
            <a:off x="6067050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4"/>
          <p:cNvSpPr txBox="1"/>
          <p:nvPr>
            <p:ph idx="7" type="subTitle"/>
          </p:nvPr>
        </p:nvSpPr>
        <p:spPr>
          <a:xfrm>
            <a:off x="5956640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8" type="body"/>
          </p:nvPr>
        </p:nvSpPr>
        <p:spPr>
          <a:xfrm>
            <a:off x="3618088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9" type="subTitle"/>
          </p:nvPr>
        </p:nvSpPr>
        <p:spPr>
          <a:xfrm>
            <a:off x="3508752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3" type="body"/>
          </p:nvPr>
        </p:nvSpPr>
        <p:spPr>
          <a:xfrm>
            <a:off x="1171275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4" name="Google Shape;194;p34"/>
          <p:cNvSpPr txBox="1"/>
          <p:nvPr>
            <p:ph idx="14" type="subTitle"/>
          </p:nvPr>
        </p:nvSpPr>
        <p:spPr>
          <a:xfrm>
            <a:off x="1060865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34"/>
          <p:cNvSpPr txBox="1"/>
          <p:nvPr>
            <p:ph idx="15" type="body"/>
          </p:nvPr>
        </p:nvSpPr>
        <p:spPr>
          <a:xfrm>
            <a:off x="6067050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7" name="Google Shape;197;p34"/>
          <p:cNvSpPr/>
          <p:nvPr>
            <p:ph idx="16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Graph">
  <p:cSld name="CUSTOM_1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960850" y="3191652"/>
            <a:ext cx="40827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932850" y="730375"/>
            <a:ext cx="40827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201" name="Google Shape;201;p35"/>
          <p:cNvSpPr txBox="1"/>
          <p:nvPr>
            <p:ph idx="2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5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Graph">
  <p:cSld name="CUSTOM_13">
    <p:bg>
      <p:bgPr>
        <a:solidFill>
          <a:schemeClr val="accent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fmla="val 33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6"/>
          <p:cNvSpPr txBox="1"/>
          <p:nvPr>
            <p:ph idx="1" type="subTitle"/>
          </p:nvPr>
        </p:nvSpPr>
        <p:spPr>
          <a:xfrm>
            <a:off x="5251039" y="2593520"/>
            <a:ext cx="25716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2" type="subTitle"/>
          </p:nvPr>
        </p:nvSpPr>
        <p:spPr>
          <a:xfrm>
            <a:off x="5233275" y="763675"/>
            <a:ext cx="35766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8" name="Google Shape;208;p36"/>
          <p:cNvSpPr txBox="1"/>
          <p:nvPr>
            <p:ph idx="3" type="title"/>
          </p:nvPr>
        </p:nvSpPr>
        <p:spPr>
          <a:xfrm>
            <a:off x="5251132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9" name="Google Shape;209;p36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6"/>
          <p:cNvSpPr/>
          <p:nvPr>
            <p:ph idx="5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Landscape">
  <p:cSld name="CUSTOM_14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6564350" y="577612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3" name="Google Shape;213;p37"/>
          <p:cNvSpPr txBox="1"/>
          <p:nvPr>
            <p:ph idx="2" type="body"/>
          </p:nvPr>
        </p:nvSpPr>
        <p:spPr>
          <a:xfrm>
            <a:off x="6564350" y="1810914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3" type="body"/>
          </p:nvPr>
        </p:nvSpPr>
        <p:spPr>
          <a:xfrm>
            <a:off x="6564350" y="3038996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7"/>
          <p:cNvSpPr txBox="1"/>
          <p:nvPr>
            <p:ph type="title"/>
          </p:nvPr>
        </p:nvSpPr>
        <p:spPr>
          <a:xfrm>
            <a:off x="3706300" y="32715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4" type="body"/>
          </p:nvPr>
        </p:nvSpPr>
        <p:spPr>
          <a:xfrm>
            <a:off x="3706300" y="577612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5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Google Shape;218;p37"/>
          <p:cNvSpPr txBox="1"/>
          <p:nvPr>
            <p:ph idx="6" type="title"/>
          </p:nvPr>
        </p:nvSpPr>
        <p:spPr>
          <a:xfrm>
            <a:off x="956150" y="327150"/>
            <a:ext cx="20091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9" name="Google Shape;219;p37"/>
          <p:cNvSpPr/>
          <p:nvPr>
            <p:ph idx="7" type="pic"/>
          </p:nvPr>
        </p:nvSpPr>
        <p:spPr>
          <a:xfrm>
            <a:off x="320562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" name="Google Shape;220;p37"/>
          <p:cNvSpPr/>
          <p:nvPr>
            <p:ph idx="8" type="pic"/>
          </p:nvPr>
        </p:nvSpPr>
        <p:spPr>
          <a:xfrm>
            <a:off x="606367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1" name="Google Shape;221;p37"/>
          <p:cNvSpPr/>
          <p:nvPr>
            <p:ph idx="9" type="pic"/>
          </p:nvPr>
        </p:nvSpPr>
        <p:spPr>
          <a:xfrm>
            <a:off x="320562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2" name="Google Shape;222;p37"/>
          <p:cNvSpPr/>
          <p:nvPr>
            <p:ph idx="13" type="pic"/>
          </p:nvPr>
        </p:nvSpPr>
        <p:spPr>
          <a:xfrm>
            <a:off x="606367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3" name="Google Shape;223;p37"/>
          <p:cNvSpPr/>
          <p:nvPr>
            <p:ph idx="14" type="pic"/>
          </p:nvPr>
        </p:nvSpPr>
        <p:spPr>
          <a:xfrm>
            <a:off x="320562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4" name="Google Shape;224;p37"/>
          <p:cNvSpPr/>
          <p:nvPr>
            <p:ph idx="15" type="pic"/>
          </p:nvPr>
        </p:nvSpPr>
        <p:spPr>
          <a:xfrm>
            <a:off x="606367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5" name="Google Shape;225;p37"/>
          <p:cNvSpPr txBox="1"/>
          <p:nvPr>
            <p:ph idx="16" type="title"/>
          </p:nvPr>
        </p:nvSpPr>
        <p:spPr>
          <a:xfrm>
            <a:off x="6564350" y="32715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6" name="Google Shape;226;p37"/>
          <p:cNvSpPr txBox="1"/>
          <p:nvPr>
            <p:ph idx="17" type="title"/>
          </p:nvPr>
        </p:nvSpPr>
        <p:spPr>
          <a:xfrm>
            <a:off x="3706300" y="1554125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7" name="Google Shape;227;p37"/>
          <p:cNvSpPr txBox="1"/>
          <p:nvPr>
            <p:ph idx="18" type="title"/>
          </p:nvPr>
        </p:nvSpPr>
        <p:spPr>
          <a:xfrm>
            <a:off x="6564350" y="1554125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37"/>
          <p:cNvSpPr txBox="1"/>
          <p:nvPr>
            <p:ph idx="19" type="title"/>
          </p:nvPr>
        </p:nvSpPr>
        <p:spPr>
          <a:xfrm>
            <a:off x="3706300" y="278110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0" type="title"/>
          </p:nvPr>
        </p:nvSpPr>
        <p:spPr>
          <a:xfrm>
            <a:off x="6564350" y="278110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idx="21" type="body"/>
          </p:nvPr>
        </p:nvSpPr>
        <p:spPr>
          <a:xfrm>
            <a:off x="3706300" y="1810914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" name="Google Shape;231;p37"/>
          <p:cNvSpPr txBox="1"/>
          <p:nvPr>
            <p:ph idx="22" type="body"/>
          </p:nvPr>
        </p:nvSpPr>
        <p:spPr>
          <a:xfrm>
            <a:off x="3706300" y="3038996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37"/>
          <p:cNvSpPr/>
          <p:nvPr>
            <p:ph idx="2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>
  <p:cSld name="CUSTOM_15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/>
          <p:nvPr/>
        </p:nvSpPr>
        <p:spPr>
          <a:xfrm rot="5400000">
            <a:off x="4342200" y="341250"/>
            <a:ext cx="4914900" cy="4460100"/>
          </a:xfrm>
          <a:prstGeom prst="round2SameRect">
            <a:avLst>
              <a:gd fmla="val 3491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932850" y="730375"/>
            <a:ext cx="32808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1" type="subTitle"/>
          </p:nvPr>
        </p:nvSpPr>
        <p:spPr>
          <a:xfrm>
            <a:off x="5233275" y="763675"/>
            <a:ext cx="35037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8"/>
          <p:cNvSpPr txBox="1"/>
          <p:nvPr>
            <p:ph idx="2" type="subTitle"/>
          </p:nvPr>
        </p:nvSpPr>
        <p:spPr>
          <a:xfrm>
            <a:off x="955350" y="2928709"/>
            <a:ext cx="28449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38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8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6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"/>
          <p:cNvSpPr/>
          <p:nvPr>
            <p:ph idx="2" type="pic"/>
          </p:nvPr>
        </p:nvSpPr>
        <p:spPr>
          <a:xfrm>
            <a:off x="3768625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9"/>
          <p:cNvSpPr/>
          <p:nvPr>
            <p:ph idx="3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39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9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Desktop">
  <p:cSld name="CUSTOM_16_2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0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0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" name="Google Shape;250;p40"/>
          <p:cNvSpPr/>
          <p:nvPr>
            <p:ph idx="3" type="pic"/>
          </p:nvPr>
        </p:nvSpPr>
        <p:spPr>
          <a:xfrm>
            <a:off x="1931050" y="789375"/>
            <a:ext cx="5281800" cy="2973300"/>
          </a:xfrm>
          <a:prstGeom prst="roundRect">
            <a:avLst>
              <a:gd fmla="val 112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">
  <p:cSld name="CUSTOM_16_1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1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"/>
          <p:cNvSpPr/>
          <p:nvPr>
            <p:ph idx="2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41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6" name="Google Shape;256;p41"/>
          <p:cNvSpPr/>
          <p:nvPr>
            <p:ph idx="4" type="pic"/>
          </p:nvPr>
        </p:nvSpPr>
        <p:spPr>
          <a:xfrm>
            <a:off x="376500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41"/>
          <p:cNvSpPr/>
          <p:nvPr>
            <p:ph idx="5" type="pic"/>
          </p:nvPr>
        </p:nvSpPr>
        <p:spPr>
          <a:xfrm>
            <a:off x="67171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Tablet">
  <p:cSld name="CUSTOM_16_2_1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2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2" name="Google Shape;262;p42"/>
          <p:cNvSpPr/>
          <p:nvPr>
            <p:ph idx="3" type="pic"/>
          </p:nvPr>
        </p:nvSpPr>
        <p:spPr>
          <a:xfrm>
            <a:off x="1988050" y="627575"/>
            <a:ext cx="5167800" cy="3888300"/>
          </a:xfrm>
          <a:prstGeom prst="roundRect">
            <a:avLst>
              <a:gd fmla="val 4099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6_1_1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/>
          <p:nvPr>
            <p:ph idx="2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43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3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7" name="Google Shape;267;p43"/>
          <p:cNvSpPr/>
          <p:nvPr>
            <p:ph idx="4" type="pic"/>
          </p:nvPr>
        </p:nvSpPr>
        <p:spPr>
          <a:xfrm>
            <a:off x="3874125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7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4"/>
          <p:cNvSpPr txBox="1"/>
          <p:nvPr>
            <p:ph idx="1" type="subTitle"/>
          </p:nvPr>
        </p:nvSpPr>
        <p:spPr>
          <a:xfrm>
            <a:off x="440281" y="763675"/>
            <a:ext cx="20703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4"/>
          <p:cNvSpPr txBox="1"/>
          <p:nvPr/>
        </p:nvSpPr>
        <p:spPr>
          <a:xfrm>
            <a:off x="871975" y="114300"/>
            <a:ext cx="1385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  <a:latin typeface="Albert Sans"/>
                <a:ea typeface="Albert Sans"/>
                <a:cs typeface="Albert Sans"/>
                <a:sym typeface="Albert Sans"/>
              </a:rPr>
              <a:t>Future Focused</a:t>
            </a:r>
            <a:endParaRPr b="1">
              <a:solidFill>
                <a:schemeClr val="accent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2" name="Google Shape;272;p44"/>
          <p:cNvSpPr txBox="1"/>
          <p:nvPr>
            <p:ph idx="2" type="subTitle"/>
          </p:nvPr>
        </p:nvSpPr>
        <p:spPr>
          <a:xfrm>
            <a:off x="580888" y="3286575"/>
            <a:ext cx="17571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3" name="Google Shape;273;p44"/>
          <p:cNvSpPr txBox="1"/>
          <p:nvPr>
            <p:ph idx="3" type="title"/>
          </p:nvPr>
        </p:nvSpPr>
        <p:spPr>
          <a:xfrm>
            <a:off x="440281" y="327150"/>
            <a:ext cx="20091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Pullquote">
  <p:cSld name="CUSTOM_18">
    <p:bg>
      <p:bgPr>
        <a:solidFill>
          <a:schemeClr val="accent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821950" y="763675"/>
            <a:ext cx="20703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5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fmla="val 33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5"/>
          <p:cNvSpPr txBox="1"/>
          <p:nvPr>
            <p:ph idx="2" type="subTitle"/>
          </p:nvPr>
        </p:nvSpPr>
        <p:spPr>
          <a:xfrm>
            <a:off x="1062075" y="763675"/>
            <a:ext cx="70254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anum Myeongjo"/>
              <a:buNone/>
              <a:defRPr b="0" sz="36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8" name="Google Shape;278;p45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5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3" name="Google Shape;28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" name="Google Shape;294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5" name="Google Shape;29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14" name="Google Shape;31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5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5" name="Google Shape;325;p5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6" name="Google Shape;326;p5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5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5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9" name="Google Shape;329;p5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3" name="Google Shape;333;p5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8" name="Google Shape;338;p5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9" name="Google Shape;339;p5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0" name="Google Shape;340;p5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1" name="Google Shape;341;p5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6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p6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60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" name="Google Shape;347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8" name="Google Shape;348;p60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9" name="Google Shape;349;p60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60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" name="Google Shape;355;p6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6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" name="Google Shape;357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8" name="Google Shape;358;p6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9" name="Google Shape;359;p6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0" name="Google Shape;360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1" name="Google Shape;361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6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8" name="Google Shape;368;p6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6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6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1" name="Google Shape;37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6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4" name="Google Shape;374;p6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7" name="Google Shape;377;p6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6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6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0" name="Google Shape;380;p6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6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2" name="Google Shape;38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6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5" name="Google Shape;385;p6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6" name="Google Shape;386;p6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6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6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6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6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6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6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6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6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6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6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47550" y="425875"/>
            <a:ext cx="2916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47550" y="1714375"/>
            <a:ext cx="57807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99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11.jpg"/><Relationship Id="rId6" Type="http://schemas.openxmlformats.org/officeDocument/2006/relationships/image" Target="../media/image14.jpg"/><Relationship Id="rId7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5.jpg"/><Relationship Id="rId6" Type="http://schemas.openxmlformats.org/officeDocument/2006/relationships/image" Target="../media/image2.jpg"/><Relationship Id="rId7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espressif.com/projects/esp-idf/en/latest/esp32/index.html" TargetMode="External"/><Relationship Id="rId4" Type="http://schemas.openxmlformats.org/officeDocument/2006/relationships/hyperlink" Target="https://docs.arduino.cc/learn/" TargetMode="External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67"/>
          <p:cNvSpPr txBox="1"/>
          <p:nvPr>
            <p:ph idx="3" type="title"/>
          </p:nvPr>
        </p:nvSpPr>
        <p:spPr>
          <a:xfrm>
            <a:off x="3821131" y="38070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8</a:t>
            </a:r>
            <a:endParaRPr/>
          </a:p>
        </p:txBody>
      </p:sp>
      <p:sp>
        <p:nvSpPr>
          <p:cNvPr id="408" name="Google Shape;408;p67"/>
          <p:cNvSpPr txBox="1"/>
          <p:nvPr>
            <p:ph type="title"/>
          </p:nvPr>
        </p:nvSpPr>
        <p:spPr>
          <a:xfrm>
            <a:off x="3780304" y="889050"/>
            <a:ext cx="44469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Embedded Systems - Brief Teach Back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409" name="Google Shape;409;p67"/>
          <p:cNvSpPr txBox="1"/>
          <p:nvPr>
            <p:ph idx="1" type="subTitle"/>
          </p:nvPr>
        </p:nvSpPr>
        <p:spPr>
          <a:xfrm>
            <a:off x="3827781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Contributor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Daryl Jimenez-Cascante</a:t>
            </a:r>
            <a:endParaRPr/>
          </a:p>
        </p:txBody>
      </p:sp>
      <p:pic>
        <p:nvPicPr>
          <p:cNvPr descr="Abstract looped, twisted shape." id="410" name="Google Shape;410;p67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7395" r="7403" t="0"/>
          <a:stretch/>
        </p:blipFill>
        <p:spPr>
          <a:xfrm>
            <a:off x="228600" y="223475"/>
            <a:ext cx="2857200" cy="23481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pic>
        <p:nvPicPr>
          <p:cNvPr descr="Hexagonal icon." id="411" name="Google Shape;411;p6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pic>
        <p:nvPicPr>
          <p:cNvPr descr="Person using a tablet computer." id="412" name="Google Shape;412;p67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0" l="9448" r="9448" t="0"/>
          <a:stretch/>
        </p:blipFill>
        <p:spPr>
          <a:xfrm>
            <a:off x="228600" y="2564446"/>
            <a:ext cx="2857200" cy="2348100"/>
          </a:xfrm>
          <a:prstGeom prst="round2SameRect">
            <a:avLst>
              <a:gd fmla="val 0" name="adj1"/>
              <a:gd fmla="val 6437" name="adj2"/>
            </a:avLst>
          </a:prstGeom>
        </p:spPr>
      </p:pic>
      <p:sp>
        <p:nvSpPr>
          <p:cNvPr id="413" name="Google Shape;413;p67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4" name="Google Shape;414;p67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15" name="Google Shape;415;p67"/>
          <p:cNvPicPr preferRelativeResize="0"/>
          <p:nvPr/>
        </p:nvPicPr>
        <p:blipFill rotWithShape="1">
          <a:blip r:embed="rId6">
            <a:alphaModFix/>
          </a:blip>
          <a:srcRect b="0" l="8528" r="8504" t="0"/>
          <a:stretch/>
        </p:blipFill>
        <p:spPr>
          <a:xfrm>
            <a:off x="228600" y="223475"/>
            <a:ext cx="2857198" cy="23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7"/>
          <p:cNvPicPr preferRelativeResize="0"/>
          <p:nvPr/>
        </p:nvPicPr>
        <p:blipFill rotWithShape="1">
          <a:blip r:embed="rId7">
            <a:alphaModFix/>
          </a:blip>
          <a:srcRect b="8908" l="0" r="0" t="8908"/>
          <a:stretch/>
        </p:blipFill>
        <p:spPr>
          <a:xfrm>
            <a:off x="228600" y="2564450"/>
            <a:ext cx="2857200" cy="23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2" name="Google Shape;422;p68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3" name="Google Shape;423;p68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4" name="Google Shape;424;p68"/>
          <p:cNvSpPr txBox="1"/>
          <p:nvPr>
            <p:ph idx="2" type="body"/>
          </p:nvPr>
        </p:nvSpPr>
        <p:spPr>
          <a:xfrm>
            <a:off x="5235220" y="750863"/>
            <a:ext cx="37299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the </a:t>
            </a:r>
            <a:r>
              <a:rPr lang="en"/>
              <a:t>technology</a:t>
            </a:r>
            <a:r>
              <a:rPr lang="en"/>
              <a:t> - what is embedded systems?</a:t>
            </a:r>
            <a:endParaRPr/>
          </a:p>
        </p:txBody>
      </p:sp>
      <p:sp>
        <p:nvSpPr>
          <p:cNvPr id="425" name="Google Shape;425;p68"/>
          <p:cNvSpPr txBox="1"/>
          <p:nvPr>
            <p:ph type="title"/>
          </p:nvPr>
        </p:nvSpPr>
        <p:spPr>
          <a:xfrm>
            <a:off x="5257467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Daryl J.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Hexagonal icon." id="426" name="Google Shape;426;p68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6597" l="0" r="0" t="6589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427" name="Google Shape;427;p68"/>
          <p:cNvSpPr txBox="1"/>
          <p:nvPr>
            <p:ph idx="1" type="body"/>
          </p:nvPr>
        </p:nvSpPr>
        <p:spPr>
          <a:xfrm>
            <a:off x="5235225" y="2132650"/>
            <a:ext cx="3798300" cy="23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Embedded systems intertwines both software and hardware, creating systems that reach toward a larger goal. More specifically, it is the mechanical combining </a:t>
            </a:r>
            <a:r>
              <a:rPr lang="en" sz="1600"/>
              <a:t>with</a:t>
            </a:r>
            <a:r>
              <a:rPr lang="en" sz="1600"/>
              <a:t> </a:t>
            </a:r>
            <a:r>
              <a:rPr lang="en" sz="1600"/>
              <a:t>the</a:t>
            </a:r>
            <a:r>
              <a:rPr lang="en" sz="1600"/>
              <a:t> digital (i.e. digital clocks, industrial machines, and medical equipment). </a:t>
            </a:r>
            <a:endParaRPr sz="1600"/>
          </a:p>
        </p:txBody>
      </p:sp>
      <p:sp>
        <p:nvSpPr>
          <p:cNvPr id="428" name="Google Shape;428;p68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Overview</a:t>
            </a:r>
            <a:endParaRPr/>
          </a:p>
        </p:txBody>
      </p:sp>
      <p:pic>
        <p:nvPicPr>
          <p:cNvPr descr="Office worker on the phone, seated at her desk." id="429" name="Google Shape;429;p68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26314" r="9471" t="0"/>
          <a:stretch/>
        </p:blipFill>
        <p:spPr>
          <a:xfrm rot="10800000">
            <a:off x="228600" y="2561290"/>
            <a:ext cx="2262600" cy="2348400"/>
          </a:xfrm>
          <a:prstGeom prst="round1Rect">
            <a:avLst>
              <a:gd fmla="val 16667" name="adj"/>
            </a:avLst>
          </a:prstGeom>
        </p:spPr>
      </p:pic>
      <p:pic>
        <p:nvPicPr>
          <p:cNvPr descr="Workers in the office collaborating." id="430" name="Google Shape;430;p68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0" l="12720" r="23065" t="0"/>
          <a:stretch/>
        </p:blipFill>
        <p:spPr>
          <a:xfrm>
            <a:off x="2486554" y="223525"/>
            <a:ext cx="2262600" cy="2348400"/>
          </a:xfrm>
          <a:prstGeom prst="round1Rect">
            <a:avLst>
              <a:gd fmla="val 16667" name="adj"/>
            </a:avLst>
          </a:prstGeom>
        </p:spPr>
      </p:pic>
      <p:pic>
        <p:nvPicPr>
          <p:cNvPr descr="Tablet computer displaying several graphs." id="431" name="Google Shape;431;p68"/>
          <p:cNvPicPr preferRelativeResize="0"/>
          <p:nvPr>
            <p:ph idx="7" type="pic"/>
          </p:nvPr>
        </p:nvPicPr>
        <p:blipFill rotWithShape="1">
          <a:blip r:embed="rId6">
            <a:alphaModFix/>
          </a:blip>
          <a:srcRect b="0" l="17845" r="17845" t="0"/>
          <a:stretch/>
        </p:blipFill>
        <p:spPr>
          <a:xfrm flipH="1" rot="10800000">
            <a:off x="2486554" y="2561290"/>
            <a:ext cx="2262600" cy="2348400"/>
          </a:xfrm>
          <a:prstGeom prst="round1Rect">
            <a:avLst>
              <a:gd fmla="val 16667" name="adj"/>
            </a:avLst>
          </a:prstGeom>
        </p:spPr>
      </p:pic>
      <p:pic>
        <p:nvPicPr>
          <p:cNvPr descr="Line graph with points and numeric values." id="432" name="Google Shape;432;p68"/>
          <p:cNvPicPr preferRelativeResize="0"/>
          <p:nvPr>
            <p:ph idx="8" type="pic"/>
          </p:nvPr>
        </p:nvPicPr>
        <p:blipFill rotWithShape="1">
          <a:blip r:embed="rId7">
            <a:alphaModFix/>
          </a:blip>
          <a:srcRect b="0" l="22902" r="22902" t="0"/>
          <a:stretch/>
        </p:blipFill>
        <p:spPr>
          <a:xfrm>
            <a:off x="228600" y="224575"/>
            <a:ext cx="2262600" cy="2348400"/>
          </a:xfrm>
          <a:prstGeom prst="round1Rect">
            <a:avLst>
              <a:gd fmla="val 16667" name="adj"/>
            </a:avLst>
          </a:prstGeom>
        </p:spPr>
      </p:pic>
      <p:sp>
        <p:nvSpPr>
          <p:cNvPr id="433" name="Google Shape;433;p68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4" name="Google Shape;434;p68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Company Name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0" name="Google Shape;440;p69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1" name="Google Shape;441;p69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2" name="Google Shape;442;p69"/>
          <p:cNvSpPr txBox="1"/>
          <p:nvPr>
            <p:ph idx="1" type="body"/>
          </p:nvPr>
        </p:nvSpPr>
        <p:spPr>
          <a:xfrm>
            <a:off x="4920297" y="667100"/>
            <a:ext cx="37299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</a:t>
            </a:r>
            <a:r>
              <a:rPr lang="en"/>
              <a:t>technology</a:t>
            </a:r>
            <a:r>
              <a:rPr lang="en"/>
              <a:t> do - what does embedded systems do?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9"/>
          <p:cNvSpPr txBox="1"/>
          <p:nvPr>
            <p:ph type="title"/>
          </p:nvPr>
        </p:nvSpPr>
        <p:spPr>
          <a:xfrm>
            <a:off x="4906201" y="223475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Daryl J.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4" name="Google Shape;444;p69"/>
          <p:cNvSpPr txBox="1"/>
          <p:nvPr>
            <p:ph idx="2" type="body"/>
          </p:nvPr>
        </p:nvSpPr>
        <p:spPr>
          <a:xfrm>
            <a:off x="830300" y="836550"/>
            <a:ext cx="3321600" cy="3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 is responsible for systems that </a:t>
            </a:r>
            <a:r>
              <a:rPr lang="en"/>
              <a:t>accomplish a specific task efficiently (or so compared to a human being). It simplifies life for the manufacturer, the farmer, the school teacher, the programmer, and the scientist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It is responsible for the growth of industries such as aerospace, healthcare, travel, and is even present in domestic appliances. We owe it to this technology many of our life’s conveniences. </a:t>
            </a:r>
            <a:endParaRPr/>
          </a:p>
        </p:txBody>
      </p:sp>
      <p:pic>
        <p:nvPicPr>
          <p:cNvPr descr="Hexagonal icon." id="445" name="Google Shape;445;p6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6597" l="0" r="0" t="6589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446" name="Google Shape;446;p69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Overview</a:t>
            </a:r>
            <a:endParaRPr/>
          </a:p>
        </p:txBody>
      </p:sp>
      <p:sp>
        <p:nvSpPr>
          <p:cNvPr id="447" name="Google Shape;447;p69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8" name="Google Shape;448;p69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Company Name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49" name="Google Shape;44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200" y="1858602"/>
            <a:ext cx="3321600" cy="270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/>
          <p:nvPr/>
        </p:nvSpPr>
        <p:spPr>
          <a:xfrm rot="-5400000">
            <a:off x="-113100" y="341250"/>
            <a:ext cx="4914900" cy="4460100"/>
          </a:xfrm>
          <a:prstGeom prst="round2SameRect">
            <a:avLst>
              <a:gd fmla="val 3491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5" name="Google Shape;455;p70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6" name="Google Shape;456;p70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7" name="Google Shape;457;p70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8" name="Google Shape;458;p70"/>
          <p:cNvSpPr txBox="1"/>
          <p:nvPr>
            <p:ph idx="1" type="subTitle"/>
          </p:nvPr>
        </p:nvSpPr>
        <p:spPr>
          <a:xfrm>
            <a:off x="5233275" y="763675"/>
            <a:ext cx="35037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Once dangerous tasks can be reduced to things that can be done from the comfort of </a:t>
            </a:r>
            <a:r>
              <a:rPr lang="en" sz="1800"/>
              <a:t>one's</a:t>
            </a:r>
            <a:r>
              <a:rPr lang="en" sz="1800"/>
              <a:t> home, such as piloting drones to look through </a:t>
            </a:r>
            <a:r>
              <a:rPr lang="en" sz="1800"/>
              <a:t>uncharted terrain.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Thanks to advancements in microcontroller technology, manufacturability and the associated cost has been drastically reduced. This has allowed the technology to touch ground in areas unforeseen. </a:t>
            </a:r>
            <a:endParaRPr sz="1800"/>
          </a:p>
        </p:txBody>
      </p:sp>
      <p:sp>
        <p:nvSpPr>
          <p:cNvPr id="459" name="Google Shape;459;p70"/>
          <p:cNvSpPr txBox="1"/>
          <p:nvPr>
            <p:ph idx="2" type="subTitle"/>
          </p:nvPr>
        </p:nvSpPr>
        <p:spPr>
          <a:xfrm>
            <a:off x="955350" y="2928709"/>
            <a:ext cx="28449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important to develop embedded systems?</a:t>
            </a:r>
            <a:endParaRPr/>
          </a:p>
        </p:txBody>
      </p:sp>
      <p:sp>
        <p:nvSpPr>
          <p:cNvPr id="460" name="Google Shape;460;p70"/>
          <p:cNvSpPr txBox="1"/>
          <p:nvPr>
            <p:ph type="title"/>
          </p:nvPr>
        </p:nvSpPr>
        <p:spPr>
          <a:xfrm>
            <a:off x="932850" y="730375"/>
            <a:ext cx="32808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Why is it important to develop this track?</a:t>
            </a:r>
            <a:endParaRPr sz="3000"/>
          </a:p>
        </p:txBody>
      </p:sp>
      <p:sp>
        <p:nvSpPr>
          <p:cNvPr id="461" name="Google Shape;461;p70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pic>
        <p:nvPicPr>
          <p:cNvPr descr="Hexagonal icon." id="462" name="Google Shape;462;p70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6597" l="0" r="0" t="6589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463" name="Google Shape;463;p70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4" name="Google Shape;464;p70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Company Name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1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0" name="Google Shape;470;p71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1" name="Google Shape;471;p71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2" name="Google Shape;472;p71"/>
          <p:cNvSpPr txBox="1"/>
          <p:nvPr>
            <p:ph idx="1" type="body"/>
          </p:nvPr>
        </p:nvSpPr>
        <p:spPr>
          <a:xfrm>
            <a:off x="949503" y="770775"/>
            <a:ext cx="71715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good resources for this - what are some good resources for embedded systems?</a:t>
            </a:r>
            <a:endParaRPr/>
          </a:p>
        </p:txBody>
      </p:sp>
      <p:sp>
        <p:nvSpPr>
          <p:cNvPr id="473" name="Google Shape;473;p71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Daryl J.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74" name="Google Shape;474;p71"/>
          <p:cNvSpPr txBox="1"/>
          <p:nvPr>
            <p:ph idx="2" type="body"/>
          </p:nvPr>
        </p:nvSpPr>
        <p:spPr>
          <a:xfrm>
            <a:off x="961716" y="2599900"/>
            <a:ext cx="7145100" cy="18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https://docs.espressif.com/projects/esp-idf/en/latest/esp32/index.html</a:t>
            </a:r>
            <a:r>
              <a:rPr lang="en"/>
              <a:t> - High-demand microcontroller chip (ESP-32) documentation for software management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https://docs.arduino.cc/learn/</a:t>
            </a:r>
            <a:r>
              <a:rPr lang="en"/>
              <a:t> - The entryway for microcontroller programming through Arduino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descr="Hexagonal icon." id="475" name="Google Shape;475;p71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6597" l="0" r="0" t="6589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476" name="Google Shape;476;p71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Overview</a:t>
            </a:r>
            <a:endParaRPr/>
          </a:p>
        </p:txBody>
      </p:sp>
      <p:sp>
        <p:nvSpPr>
          <p:cNvPr id="477" name="Google Shape;477;p71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8" name="Google Shape;478;p71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Company Name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les Pitch">
  <a:themeElements>
    <a:clrScheme name="Simple Light">
      <a:dk1>
        <a:srgbClr val="08005F"/>
      </a:dk1>
      <a:lt1>
        <a:srgbClr val="FFFFFF"/>
      </a:lt1>
      <a:dk2>
        <a:srgbClr val="000000"/>
      </a:dk2>
      <a:lt2>
        <a:srgbClr val="B1A1FF"/>
      </a:lt2>
      <a:accent1>
        <a:srgbClr val="A1FF5F"/>
      </a:accent1>
      <a:accent2>
        <a:srgbClr val="1BBE90"/>
      </a:accent2>
      <a:accent3>
        <a:srgbClr val="0A485F"/>
      </a:accent3>
      <a:accent4>
        <a:srgbClr val="9ACAE0"/>
      </a:accent4>
      <a:accent5>
        <a:srgbClr val="D1D1EB"/>
      </a:accent5>
      <a:accent6>
        <a:srgbClr val="2837DB"/>
      </a:accent6>
      <a:hlink>
        <a:srgbClr val="2837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